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645" r:id="rId2"/>
    <p:sldId id="646" r:id="rId3"/>
    <p:sldId id="647" r:id="rId4"/>
    <p:sldId id="652" r:id="rId5"/>
    <p:sldId id="653" r:id="rId6"/>
    <p:sldId id="654" r:id="rId7"/>
    <p:sldId id="655" r:id="rId8"/>
    <p:sldId id="656" r:id="rId9"/>
    <p:sldId id="648" r:id="rId10"/>
    <p:sldId id="649" r:id="rId11"/>
    <p:sldId id="650" r:id="rId12"/>
    <p:sldId id="651" r:id="rId1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  <a:srgbClr val="FE4C54"/>
    <a:srgbClr val="CCCCCC"/>
    <a:srgbClr val="CC0000"/>
    <a:srgbClr val="2DC6E6"/>
    <a:srgbClr val="FF99FF"/>
    <a:srgbClr val="FE4B52"/>
    <a:srgbClr val="FFFFFF"/>
    <a:srgbClr val="B4AA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4" autoAdjust="0"/>
    <p:restoredTop sz="91544" autoAdjust="0"/>
  </p:normalViewPr>
  <p:slideViewPr>
    <p:cSldViewPr>
      <p:cViewPr>
        <p:scale>
          <a:sx n="86" d="100"/>
          <a:sy n="86" d="100"/>
        </p:scale>
        <p:origin x="760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96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gif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gif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A654E-EBD9-4CE9-AAD0-9BCA047E2E1D}" type="datetimeFigureOut">
              <a:rPr lang="ko-KR" altLang="en-US" smtClean="0"/>
              <a:pPr/>
              <a:t>2016. 6. 23.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970E3-E969-4B5B-B387-9B817F0C226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994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1520" y="1196752"/>
            <a:ext cx="7772400" cy="1470025"/>
          </a:xfrm>
        </p:spPr>
        <p:txBody>
          <a:bodyPr>
            <a:noAutofit/>
          </a:bodyPr>
          <a:lstStyle>
            <a:lvl1pPr algn="l">
              <a:defRPr sz="8000" b="1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ea typeface="휴먼둥근헤드라인" pitchFamily="18" charset="-127"/>
                <a:cs typeface="Meiryo UI" pitchFamily="34" charset="-128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20" name="날짜 개체 틀 3"/>
          <p:cNvSpPr>
            <a:spLocks noGrp="1"/>
          </p:cNvSpPr>
          <p:nvPr>
            <p:ph type="dt" sz="half" idx="10"/>
          </p:nvPr>
        </p:nvSpPr>
        <p:spPr>
          <a:xfrm>
            <a:off x="305026" y="2636912"/>
            <a:ext cx="3600400" cy="365125"/>
          </a:xfrm>
        </p:spPr>
        <p:txBody>
          <a:bodyPr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cs typeface="Meiryo UI" pitchFamily="34" charset="-128"/>
              </a:defRPr>
            </a:lvl1pPr>
          </a:lstStyle>
          <a:p>
            <a:fld id="{FCE1694F-A783-43DF-9CCB-25F1A03CBC4F}" type="datetime2">
              <a:rPr lang="en-US" altLang="ko-KR" smtClean="0">
                <a:ea typeface="Meiryo UI" pitchFamily="34" charset="-128"/>
              </a:rPr>
              <a:pPr/>
              <a:t>Thursday, June 23, 2016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0F7CB-10CC-4FA0-AAB7-60557755851D}" type="datetime1">
              <a:rPr lang="ko-KR" altLang="en-US" smtClean="0"/>
              <a:pPr/>
              <a:t>2016. 6. 23.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2E3B2-398D-43A2-9FF0-A5DC47D85F0F}" type="datetime1">
              <a:rPr lang="ko-KR" altLang="en-US" smtClean="0"/>
              <a:pPr/>
              <a:t>2016. 6. 23.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1118784"/>
            <a:ext cx="8496944" cy="5262544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8" name="제목 7"/>
          <p:cNvSpPr>
            <a:spLocks noGrp="1"/>
          </p:cNvSpPr>
          <p:nvPr>
            <p:ph type="title" hasCustomPrompt="1"/>
          </p:nvPr>
        </p:nvSpPr>
        <p:spPr>
          <a:xfrm>
            <a:off x="295200" y="254688"/>
            <a:ext cx="8575200" cy="654032"/>
          </a:xfrm>
        </p:spPr>
        <p:txBody>
          <a:bodyPr>
            <a:noAutofit/>
          </a:bodyPr>
          <a:lstStyle>
            <a:lvl1pPr algn="l">
              <a:defRPr sz="40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Meiryo UI" pitchFamily="34" charset="-128"/>
              </a:defRPr>
            </a:lvl1pPr>
          </a:lstStyle>
          <a:p>
            <a:r>
              <a:rPr lang="en-US" altLang="ko-KR" dirty="0" smtClean="0"/>
              <a:t>Title</a:t>
            </a:r>
            <a:endParaRPr lang="ko-KR" alt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3505200" y="6453336"/>
            <a:ext cx="2133600" cy="365125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구역 머리글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4353123"/>
            <a:ext cx="864096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>
                    <a:lumMod val="65000"/>
                    <a:lumOff val="35000"/>
                  </a:schemeClr>
                </a:solidFill>
                <a:latin typeface="휴먼둥근헤드라인" pitchFamily="18" charset="-127"/>
                <a:ea typeface="휴먼둥근헤드라인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51520" y="2852936"/>
            <a:ext cx="864096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76C8D-0C64-468D-9E07-BA112BE10A5A}" type="datetime1">
              <a:rPr lang="ko-KR" altLang="en-US" smtClean="0"/>
              <a:pPr/>
              <a:t>2016. 6. 23.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04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1450-90AE-4591-9DA4-2F2C0E29B421}" type="datetime1">
              <a:rPr lang="ko-KR" altLang="en-US" smtClean="0"/>
              <a:pPr/>
              <a:t>2016. 6. 23.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0F9C2-910D-48E9-A1D4-06EE9E8CCF11}" type="datetime1">
              <a:rPr lang="ko-KR" altLang="en-US" smtClean="0"/>
              <a:pPr/>
              <a:t>2016. 6. 23.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67544" y="620688"/>
            <a:ext cx="8229600" cy="1084982"/>
          </a:xfrm>
        </p:spPr>
        <p:txBody>
          <a:bodyPr>
            <a:normAutofit/>
          </a:bodyPr>
          <a:lstStyle>
            <a:lvl1pPr>
              <a:defRPr sz="4800" b="1">
                <a:latin typeface="Garamond" panose="02020404030301010803" pitchFamily="18" charset="0"/>
              </a:defRPr>
            </a:lvl1pPr>
          </a:lstStyle>
          <a:p>
            <a:r>
              <a:rPr lang="en-US" altLang="ko-KR" dirty="0" smtClean="0"/>
              <a:t>Contents</a:t>
            </a:r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 hasCustomPrompt="1"/>
          </p:nvPr>
        </p:nvSpPr>
        <p:spPr>
          <a:xfrm>
            <a:off x="971600" y="1988840"/>
            <a:ext cx="7200800" cy="4392488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5pPr>
          </a:lstStyle>
          <a:p>
            <a:pPr lvl="0"/>
            <a:r>
              <a:rPr lang="en-US" altLang="ko-KR" dirty="0" smtClean="0"/>
              <a:t>First stage</a:t>
            </a:r>
            <a:endParaRPr lang="ko-KR" altLang="en-US" dirty="0" smtClean="0"/>
          </a:p>
          <a:p>
            <a:pPr lvl="1"/>
            <a:r>
              <a:rPr lang="en-US" altLang="ko-KR" dirty="0" smtClean="0"/>
              <a:t>Second stage</a:t>
            </a:r>
            <a:endParaRPr lang="ko-KR" altLang="en-US" dirty="0" smtClean="0"/>
          </a:p>
          <a:p>
            <a:pPr lvl="2"/>
            <a:r>
              <a:rPr lang="en-US" altLang="ko-KR" dirty="0" smtClean="0"/>
              <a:t>Third stage</a:t>
            </a:r>
            <a:endParaRPr lang="ko-KR" altLang="en-US" dirty="0" smtClean="0"/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BF0E3-3B49-48EE-8E65-6F6B7B05A3E6}" type="datetime1">
              <a:rPr lang="ko-KR" altLang="en-US" smtClean="0"/>
              <a:pPr/>
              <a:t>2016. 6. 23.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EDD30-A8D5-4E8F-A388-D7F8914E7797}" type="datetime1">
              <a:rPr lang="ko-KR" altLang="en-US" smtClean="0"/>
              <a:pPr/>
              <a:t>2016. 6. 23.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01FBA-5EDF-4611-9FD5-552C72983771}" type="datetime1">
              <a:rPr lang="ko-KR" altLang="en-US" smtClean="0"/>
              <a:pPr/>
              <a:t>2016. 6. 23.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DD4C6-1DC2-4462-9A2C-36CF4FD257E7}" type="datetime1">
              <a:rPr lang="ko-KR" altLang="en-US" smtClean="0"/>
              <a:pPr/>
              <a:t>2016. 6. 23.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j-ea"/>
                <a:cs typeface="Meiryo UI" pitchFamily="34" charset="-128"/>
              </a:defRPr>
            </a:lvl1pPr>
          </a:lstStyle>
          <a:p>
            <a:pPr algn="ctr"/>
            <a:r>
              <a:rPr lang="en-US" altLang="ko-KR" sz="6000" dirty="0" smtClean="0"/>
              <a:t>Denoising auto-encoder</a:t>
            </a:r>
            <a:endParaRPr lang="en-US" altLang="ko-KR" sz="4800" dirty="0" smtClean="0"/>
          </a:p>
        </p:txBody>
      </p:sp>
    </p:spTree>
    <p:extLst>
      <p:ext uri="{BB962C8B-B14F-4D97-AF65-F5344CB8AC3E}">
        <p14:creationId xmlns:p14="http://schemas.microsoft.com/office/powerpoint/2010/main" val="31182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Packs and MNIST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10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7356"/>
            <a:ext cx="9144000" cy="400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4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Denoising auto-encoder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11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1683"/>
          <a:stretch/>
        </p:blipFill>
        <p:spPr>
          <a:xfrm>
            <a:off x="0" y="1335024"/>
            <a:ext cx="9144000" cy="454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Results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12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237" y="1952541"/>
            <a:ext cx="3049126" cy="298862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874" y="1952541"/>
            <a:ext cx="3049126" cy="295232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00" y="1952541"/>
            <a:ext cx="3049126" cy="2988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26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Unsupervised learning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628" y="1484784"/>
            <a:ext cx="8186172" cy="34563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1560" y="5517232"/>
            <a:ext cx="54433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b="1" dirty="0" smtClean="0">
                <a:solidFill>
                  <a:srgbClr val="0000FF"/>
                </a:solidFill>
                <a:latin typeface="+mn-ea"/>
              </a:rPr>
              <a:t>Holy grail </a:t>
            </a:r>
            <a:r>
              <a:rPr kumimoji="1" lang="en-US" altLang="ko-KR" sz="2800" dirty="0" smtClean="0">
                <a:latin typeface="+mn-ea"/>
              </a:rPr>
              <a:t>of Machine Learning!</a:t>
            </a:r>
            <a:endParaRPr kumimoji="1" lang="ko-KR" altLang="en-US" sz="28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4265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Encoder?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352" y="1700808"/>
            <a:ext cx="82296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109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Auto-Encoder?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483768" y="5517232"/>
            <a:ext cx="4104456" cy="648072"/>
          </a:xfrm>
          <a:prstGeom prst="rect">
            <a:avLst/>
          </a:prstGeom>
          <a:solidFill>
            <a:srgbClr val="FF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b="1" dirty="0" smtClean="0">
                <a:solidFill>
                  <a:schemeClr val="bg1"/>
                </a:solidFill>
              </a:rPr>
              <a:t>Input</a:t>
            </a:r>
            <a:endParaRPr kumimoji="1" lang="ko-KR" altLang="en-US" sz="2400" b="1" dirty="0" err="1" smtClean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023828" y="4437112"/>
            <a:ext cx="3024336" cy="648072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959932" y="3356992"/>
            <a:ext cx="1152128" cy="648072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483768" y="1196752"/>
            <a:ext cx="4104456" cy="648072"/>
          </a:xfrm>
          <a:prstGeom prst="rect">
            <a:avLst/>
          </a:prstGeom>
          <a:solidFill>
            <a:srgbClr val="7030A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b="1" dirty="0" smtClean="0">
                <a:solidFill>
                  <a:schemeClr val="bg1"/>
                </a:solidFill>
              </a:rPr>
              <a:t>Output</a:t>
            </a:r>
            <a:endParaRPr kumimoji="1" lang="ko-KR" altLang="en-US" sz="2400" b="1" dirty="0" err="1" smtClean="0">
              <a:solidFill>
                <a:schemeClr val="bg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023828" y="2276872"/>
            <a:ext cx="3024336" cy="648072"/>
          </a:xfrm>
          <a:prstGeom prst="rect">
            <a:avLst/>
          </a:prstGeom>
          <a:solidFill>
            <a:srgbClr val="00B0F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10" name="오른쪽 화살표[R] 9"/>
          <p:cNvSpPr/>
          <p:nvPr/>
        </p:nvSpPr>
        <p:spPr>
          <a:xfrm rot="16200000">
            <a:off x="6984268" y="4545124"/>
            <a:ext cx="2160240" cy="1080120"/>
          </a:xfrm>
          <a:prstGeom prst="rightArrow">
            <a:avLst>
              <a:gd name="adj1" fmla="val 50000"/>
              <a:gd name="adj2" fmla="val 5987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smtClean="0">
                <a:solidFill>
                  <a:schemeClr val="tx1"/>
                </a:solidFill>
              </a:rPr>
              <a:t>Encoding</a:t>
            </a:r>
            <a:endParaRPr kumimoji="1"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671900" y="3176972"/>
            <a:ext cx="1800200" cy="1008112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400" dirty="0" err="1" smtClean="0">
              <a:solidFill>
                <a:schemeClr val="tx1"/>
              </a:solidFill>
            </a:endParaRPr>
          </a:p>
        </p:txBody>
      </p:sp>
      <p:sp>
        <p:nvSpPr>
          <p:cNvPr id="12" name="오른쪽 화살표[R] 11"/>
          <p:cNvSpPr/>
          <p:nvPr/>
        </p:nvSpPr>
        <p:spPr>
          <a:xfrm rot="16200000">
            <a:off x="6984268" y="1991270"/>
            <a:ext cx="2160240" cy="1080120"/>
          </a:xfrm>
          <a:prstGeom prst="rightArrow">
            <a:avLst>
              <a:gd name="adj1" fmla="val 50000"/>
              <a:gd name="adj2" fmla="val 5987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 smtClean="0">
                <a:solidFill>
                  <a:schemeClr val="tx1"/>
                </a:solidFill>
              </a:rPr>
              <a:t>Decoding</a:t>
            </a:r>
            <a:endParaRPr kumimoji="1" lang="ko-KR" altLang="en-US" sz="2400" dirty="0" err="1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4928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Auto-Encoder?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971600" y="1124744"/>
            <a:ext cx="49588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dirty="0" smtClean="0">
                <a:latin typeface="+mn-ea"/>
              </a:rPr>
              <a:t>Encoder + Decoder Structure</a:t>
            </a:r>
            <a:endParaRPr kumimoji="1" lang="ko-KR" altLang="en-US" sz="2800" dirty="0" smtClean="0">
              <a:latin typeface="+mn-ea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4433" y="1647964"/>
            <a:ext cx="5955134" cy="445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306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Denoising Auto-Encoder?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11560" y="1268760"/>
            <a:ext cx="78488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 smtClean="0">
                <a:latin typeface="+mn-ea"/>
              </a:rPr>
              <a:t>Input and output data of the auto-encoder is basically </a:t>
            </a:r>
            <a:r>
              <a:rPr kumimoji="1" lang="en-US" altLang="ko-KR" sz="2400" b="1" dirty="0" smtClean="0">
                <a:solidFill>
                  <a:srgbClr val="0000FF"/>
                </a:solidFill>
                <a:latin typeface="+mn-ea"/>
              </a:rPr>
              <a:t>identical</a:t>
            </a:r>
            <a:r>
              <a:rPr kumimoji="1" lang="en-US" altLang="ko-KR" sz="2400" dirty="0" smtClean="0">
                <a:latin typeface="+mn-ea"/>
              </a:rPr>
              <a:t>. </a:t>
            </a:r>
            <a:endParaRPr kumimoji="1" lang="ko-KR" altLang="en-US" sz="2400" dirty="0" smtClean="0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11560" y="2234872"/>
            <a:ext cx="78488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 smtClean="0">
                <a:latin typeface="+mn-ea"/>
              </a:rPr>
              <a:t>Then, how can we make this network to have </a:t>
            </a:r>
            <a:r>
              <a:rPr kumimoji="1" lang="en-US" altLang="ko-KR" sz="2400" b="1" dirty="0" err="1" smtClean="0">
                <a:solidFill>
                  <a:srgbClr val="0000FF"/>
                </a:solidFill>
                <a:latin typeface="+mn-ea"/>
              </a:rPr>
              <a:t>denoising</a:t>
            </a:r>
            <a:r>
              <a:rPr kumimoji="1" lang="en-US" altLang="ko-KR" sz="2400" b="1" dirty="0" smtClean="0">
                <a:solidFill>
                  <a:srgbClr val="0000FF"/>
                </a:solidFill>
                <a:latin typeface="+mn-ea"/>
              </a:rPr>
              <a:t> power</a:t>
            </a:r>
            <a:r>
              <a:rPr kumimoji="1" lang="en-US" altLang="ko-KR" sz="2400" dirty="0" smtClean="0">
                <a:latin typeface="+mn-ea"/>
              </a:rPr>
              <a:t>?</a:t>
            </a:r>
            <a:endParaRPr kumimoji="1" lang="ko-KR" altLang="en-US" sz="2400" dirty="0" smtClean="0">
              <a:latin typeface="+mn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940" y="3356992"/>
            <a:ext cx="5580112" cy="2747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018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Denoising Auto-Encoder?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58364" y="1269826"/>
            <a:ext cx="7848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 smtClean="0">
                <a:latin typeface="+mn-ea"/>
              </a:rPr>
              <a:t>Just </a:t>
            </a:r>
            <a:r>
              <a:rPr kumimoji="1" lang="en-US" altLang="ko-KR" sz="2400" b="1" dirty="0" smtClean="0">
                <a:solidFill>
                  <a:srgbClr val="0000FF"/>
                </a:solidFill>
                <a:latin typeface="+mn-ea"/>
              </a:rPr>
              <a:t>add noise </a:t>
            </a:r>
            <a:r>
              <a:rPr kumimoji="1" lang="en-US" altLang="ko-KR" sz="2400" dirty="0" smtClean="0">
                <a:latin typeface="+mn-ea"/>
              </a:rPr>
              <a:t>to the input layer while training!</a:t>
            </a:r>
            <a:endParaRPr kumimoji="1" lang="ko-KR" altLang="en-US" sz="2400" dirty="0" smtClean="0">
              <a:latin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0" y="2032642"/>
            <a:ext cx="6350000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593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Denoising Auto-Encoder?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8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268760"/>
            <a:ext cx="7956376" cy="4939657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755576" y="3140968"/>
            <a:ext cx="3816424" cy="86409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043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Super simple, but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9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66" y="1988840"/>
            <a:ext cx="8132668" cy="34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966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24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32926</TotalTime>
  <Words>88</Words>
  <Application>Microsoft Macintosh PowerPoint</Application>
  <PresentationFormat>화면 슬라이드 쇼(4:3)</PresentationFormat>
  <Paragraphs>32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맑은 고딕</vt:lpstr>
      <vt:lpstr>휴먼둥근헤드라인</vt:lpstr>
      <vt:lpstr>Garamond</vt:lpstr>
      <vt:lpstr>Meiryo UI</vt:lpstr>
      <vt:lpstr>Arial</vt:lpstr>
      <vt:lpstr>Office 테마</vt:lpstr>
      <vt:lpstr>PowerPoint 프레젠테이션</vt:lpstr>
      <vt:lpstr>Unsupervised learning</vt:lpstr>
      <vt:lpstr>Encoder?</vt:lpstr>
      <vt:lpstr>Auto-Encoder?</vt:lpstr>
      <vt:lpstr>Auto-Encoder?</vt:lpstr>
      <vt:lpstr>Denoising Auto-Encoder?</vt:lpstr>
      <vt:lpstr>Denoising Auto-Encoder?</vt:lpstr>
      <vt:lpstr>Denoising Auto-Encoder?</vt:lpstr>
      <vt:lpstr>Super simple, but</vt:lpstr>
      <vt:lpstr>Packs and MNIST</vt:lpstr>
      <vt:lpstr>Denoising auto-encoder</vt:lpstr>
      <vt:lpstr>Results</vt:lpstr>
    </vt:vector>
  </TitlesOfParts>
  <Company>PIL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neohanju</dc:creator>
  <cp:lastModifiedBy>최성준</cp:lastModifiedBy>
  <cp:revision>1117</cp:revision>
  <dcterms:created xsi:type="dcterms:W3CDTF">2010-03-17T18:05:41Z</dcterms:created>
  <dcterms:modified xsi:type="dcterms:W3CDTF">2016-06-22T17:39:52Z</dcterms:modified>
</cp:coreProperties>
</file>